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652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56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24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285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628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774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512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25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188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464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26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94522" y="130629"/>
            <a:ext cx="11159413" cy="17914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MODELO PARA ELABORAÇÃO E FORMATAÇÃO DA APRESENTAÇÃO DOS TRABALHOS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sz="900" dirty="0" smtClean="0"/>
          </a:p>
          <a:p>
            <a:endParaRPr lang="pt-BR" sz="900" dirty="0"/>
          </a:p>
          <a:p>
            <a:r>
              <a:rPr lang="pt-BR" sz="900" dirty="0" smtClean="0"/>
              <a:t>Fulano da Silva – Graduando do Curso de XXXX da Universidade Federal – UF</a:t>
            </a:r>
            <a:br>
              <a:rPr lang="pt-BR" sz="900" dirty="0" smtClean="0"/>
            </a:br>
            <a:r>
              <a:rPr lang="pt-BR" sz="900" dirty="0" smtClean="0"/>
              <a:t>Fulano </a:t>
            </a:r>
            <a:r>
              <a:rPr lang="pt-BR" sz="900" dirty="0"/>
              <a:t>da Silva – </a:t>
            </a:r>
            <a:r>
              <a:rPr lang="pt-BR" sz="900" dirty="0" smtClean="0"/>
              <a:t>Mestrando </a:t>
            </a:r>
            <a:r>
              <a:rPr lang="pt-BR" sz="900" dirty="0"/>
              <a:t>do Curso de XXXX da Universidade </a:t>
            </a:r>
            <a:r>
              <a:rPr lang="pt-BR" sz="900" dirty="0" smtClean="0"/>
              <a:t>Estadual – EU</a:t>
            </a:r>
            <a:br>
              <a:rPr lang="pt-BR" sz="900" dirty="0" smtClean="0"/>
            </a:br>
            <a:r>
              <a:rPr lang="pt-BR" sz="900" dirty="0" smtClean="0"/>
              <a:t>Beltrano de </a:t>
            </a:r>
            <a:r>
              <a:rPr lang="pt-BR" sz="900" dirty="0" err="1" smtClean="0"/>
              <a:t>Araujo</a:t>
            </a:r>
            <a:r>
              <a:rPr lang="pt-BR" sz="900" dirty="0" smtClean="0"/>
              <a:t> – Orientador – titulação, Faculdade Ciências – UF</a:t>
            </a:r>
          </a:p>
          <a:p>
            <a:r>
              <a:rPr lang="pt-BR" sz="900" b="1" dirty="0" smtClean="0"/>
              <a:t>Contatos: </a:t>
            </a:r>
            <a:r>
              <a:rPr lang="pt-BR" sz="900" dirty="0" smtClean="0">
                <a:hlinkClick r:id="rId2"/>
              </a:rPr>
              <a:t>fulano@gmail.com</a:t>
            </a:r>
            <a:r>
              <a:rPr lang="pt-BR" sz="900" dirty="0" smtClean="0"/>
              <a:t>; </a:t>
            </a:r>
            <a:r>
              <a:rPr lang="pt-BR" sz="900" dirty="0" smtClean="0">
                <a:hlinkClick r:id="rId3"/>
              </a:rPr>
              <a:t>sicrano@outlook.com.br</a:t>
            </a:r>
            <a:r>
              <a:rPr lang="pt-BR" sz="900" dirty="0" smtClean="0"/>
              <a:t>; </a:t>
            </a:r>
            <a:r>
              <a:rPr lang="pt-BR" sz="900" dirty="0" smtClean="0">
                <a:hlinkClick r:id="rId4"/>
              </a:rPr>
              <a:t>beltrano@hotmail.com</a:t>
            </a:r>
            <a:endParaRPr lang="pt-BR" sz="900" dirty="0" smtClean="0"/>
          </a:p>
        </p:txBody>
      </p:sp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863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1_Tema do Office</vt:lpstr>
      <vt:lpstr>MODELO PARA ELABORAÇÃO E FORMATAÇÃO DA APRESENTAÇÃO DOS TRABALHOS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Bruna Gomes</cp:lastModifiedBy>
  <cp:revision>12</cp:revision>
  <dcterms:created xsi:type="dcterms:W3CDTF">2024-02-26T16:47:39Z</dcterms:created>
  <dcterms:modified xsi:type="dcterms:W3CDTF">2025-07-10T16:32:54Z</dcterms:modified>
</cp:coreProperties>
</file>