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32400875"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8" d="100"/>
          <a:sy n="18" d="100"/>
        </p:scale>
        <p:origin x="297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30066" y="7070108"/>
            <a:ext cx="27540744" cy="15040222"/>
          </a:xfrm>
        </p:spPr>
        <p:txBody>
          <a:bodyPr anchor="b"/>
          <a:lstStyle>
            <a:lvl1pPr algn="ctr">
              <a:defRPr sz="21260"/>
            </a:lvl1pPr>
          </a:lstStyle>
          <a:p>
            <a:r>
              <a:rPr lang="pt-BR" smtClean="0"/>
              <a:t>Clique para editar o título mestre</a:t>
            </a:r>
            <a:endParaRPr lang="en-US" dirty="0"/>
          </a:p>
        </p:txBody>
      </p:sp>
      <p:sp>
        <p:nvSpPr>
          <p:cNvPr id="3" name="Subtitle 2"/>
          <p:cNvSpPr>
            <a:spLocks noGrp="1"/>
          </p:cNvSpPr>
          <p:nvPr>
            <p:ph type="subTitle" idx="1"/>
          </p:nvPr>
        </p:nvSpPr>
        <p:spPr>
          <a:xfrm>
            <a:off x="4050110" y="22690338"/>
            <a:ext cx="24300656" cy="10430151"/>
          </a:xfrm>
        </p:spPr>
        <p:txBody>
          <a:bodyPr/>
          <a:lstStyle>
            <a:lvl1pPr marL="0" indent="0" algn="ctr">
              <a:buNone/>
              <a:defRPr sz="8504"/>
            </a:lvl1pPr>
            <a:lvl2pPr marL="1620042" indent="0" algn="ctr">
              <a:buNone/>
              <a:defRPr sz="7087"/>
            </a:lvl2pPr>
            <a:lvl3pPr marL="3240085" indent="0" algn="ctr">
              <a:buNone/>
              <a:defRPr sz="6378"/>
            </a:lvl3pPr>
            <a:lvl4pPr marL="4860127" indent="0" algn="ctr">
              <a:buNone/>
              <a:defRPr sz="5669"/>
            </a:lvl4pPr>
            <a:lvl5pPr marL="6480170" indent="0" algn="ctr">
              <a:buNone/>
              <a:defRPr sz="5669"/>
            </a:lvl5pPr>
            <a:lvl6pPr marL="8100212" indent="0" algn="ctr">
              <a:buNone/>
              <a:defRPr sz="5669"/>
            </a:lvl6pPr>
            <a:lvl7pPr marL="9720255" indent="0" algn="ctr">
              <a:buNone/>
              <a:defRPr sz="5669"/>
            </a:lvl7pPr>
            <a:lvl8pPr marL="11340297" indent="0" algn="ctr">
              <a:buNone/>
              <a:defRPr sz="5669"/>
            </a:lvl8pPr>
            <a:lvl9pPr marL="12960340" indent="0" algn="ctr">
              <a:buNone/>
              <a:defRPr sz="5669"/>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47BC09E1-7D68-44EB-B5ED-50452C399700}" type="datetimeFigureOut">
              <a:rPr lang="pt-BR" smtClean="0"/>
              <a:t>10/07/2025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323057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7BC09E1-7D68-44EB-B5ED-50452C399700}" type="datetimeFigureOut">
              <a:rPr lang="pt-BR" smtClean="0"/>
              <a:t>10/07/2025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177648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6878" y="2300034"/>
            <a:ext cx="6986439" cy="36610544"/>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227562" y="2300034"/>
            <a:ext cx="20554305" cy="36610544"/>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7BC09E1-7D68-44EB-B5ED-50452C399700}" type="datetimeFigureOut">
              <a:rPr lang="pt-BR" smtClean="0"/>
              <a:t>10/07/2025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157150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7BC09E1-7D68-44EB-B5ED-50452C399700}" type="datetimeFigureOut">
              <a:rPr lang="pt-BR" smtClean="0"/>
              <a:t>10/07/2025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375418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686" y="10770172"/>
            <a:ext cx="27945755" cy="17970262"/>
          </a:xfrm>
        </p:spPr>
        <p:txBody>
          <a:bodyPr anchor="b"/>
          <a:lstStyle>
            <a:lvl1pPr>
              <a:defRPr sz="21260"/>
            </a:lvl1pPr>
          </a:lstStyle>
          <a:p>
            <a:r>
              <a:rPr lang="pt-BR" smtClean="0"/>
              <a:t>Clique para editar o título mestre</a:t>
            </a:r>
            <a:endParaRPr lang="en-US" dirty="0"/>
          </a:p>
        </p:txBody>
      </p:sp>
      <p:sp>
        <p:nvSpPr>
          <p:cNvPr id="3" name="Text Placeholder 2"/>
          <p:cNvSpPr>
            <a:spLocks noGrp="1"/>
          </p:cNvSpPr>
          <p:nvPr>
            <p:ph type="body" idx="1"/>
          </p:nvPr>
        </p:nvSpPr>
        <p:spPr>
          <a:xfrm>
            <a:off x="2210686" y="28910440"/>
            <a:ext cx="27945755" cy="9450136"/>
          </a:xfrm>
        </p:spPr>
        <p:txBody>
          <a:bodyPr/>
          <a:lstStyle>
            <a:lvl1pPr marL="0" indent="0">
              <a:buNone/>
              <a:defRPr sz="8504">
                <a:solidFill>
                  <a:schemeClr val="tx1"/>
                </a:solidFill>
              </a:defRPr>
            </a:lvl1pPr>
            <a:lvl2pPr marL="1620042" indent="0">
              <a:buNone/>
              <a:defRPr sz="7087">
                <a:solidFill>
                  <a:schemeClr val="tx1">
                    <a:tint val="75000"/>
                  </a:schemeClr>
                </a:solidFill>
              </a:defRPr>
            </a:lvl2pPr>
            <a:lvl3pPr marL="3240085" indent="0">
              <a:buNone/>
              <a:defRPr sz="6378">
                <a:solidFill>
                  <a:schemeClr val="tx1">
                    <a:tint val="75000"/>
                  </a:schemeClr>
                </a:solidFill>
              </a:defRPr>
            </a:lvl3pPr>
            <a:lvl4pPr marL="4860127" indent="0">
              <a:buNone/>
              <a:defRPr sz="5669">
                <a:solidFill>
                  <a:schemeClr val="tx1">
                    <a:tint val="75000"/>
                  </a:schemeClr>
                </a:solidFill>
              </a:defRPr>
            </a:lvl4pPr>
            <a:lvl5pPr marL="6480170" indent="0">
              <a:buNone/>
              <a:defRPr sz="5669">
                <a:solidFill>
                  <a:schemeClr val="tx1">
                    <a:tint val="75000"/>
                  </a:schemeClr>
                </a:solidFill>
              </a:defRPr>
            </a:lvl5pPr>
            <a:lvl6pPr marL="8100212" indent="0">
              <a:buNone/>
              <a:defRPr sz="5669">
                <a:solidFill>
                  <a:schemeClr val="tx1">
                    <a:tint val="75000"/>
                  </a:schemeClr>
                </a:solidFill>
              </a:defRPr>
            </a:lvl6pPr>
            <a:lvl7pPr marL="9720255" indent="0">
              <a:buNone/>
              <a:defRPr sz="5669">
                <a:solidFill>
                  <a:schemeClr val="tx1">
                    <a:tint val="75000"/>
                  </a:schemeClr>
                </a:solidFill>
              </a:defRPr>
            </a:lvl7pPr>
            <a:lvl8pPr marL="11340297" indent="0">
              <a:buNone/>
              <a:defRPr sz="5669">
                <a:solidFill>
                  <a:schemeClr val="tx1">
                    <a:tint val="75000"/>
                  </a:schemeClr>
                </a:solidFill>
              </a:defRPr>
            </a:lvl8pPr>
            <a:lvl9pPr marL="12960340" indent="0">
              <a:buNone/>
              <a:defRPr sz="5669">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47BC09E1-7D68-44EB-B5ED-50452C399700}" type="datetimeFigureOut">
              <a:rPr lang="pt-BR" smtClean="0"/>
              <a:t>10/07/2025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223257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227560" y="11500170"/>
            <a:ext cx="13770372" cy="2741040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16402943" y="11500170"/>
            <a:ext cx="13770372" cy="2741040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7BC09E1-7D68-44EB-B5ED-50452C399700}" type="datetimeFigureOut">
              <a:rPr lang="pt-BR" smtClean="0"/>
              <a:t>10/07/2025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55556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780" y="2300044"/>
            <a:ext cx="27945755" cy="8350126"/>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231784" y="10590160"/>
            <a:ext cx="13707087" cy="5190073"/>
          </a:xfrm>
        </p:spPr>
        <p:txBody>
          <a:bodyPr anchor="b"/>
          <a:lstStyle>
            <a:lvl1pPr marL="0" indent="0">
              <a:buNone/>
              <a:defRPr sz="8504" b="1"/>
            </a:lvl1pPr>
            <a:lvl2pPr marL="1620042" indent="0">
              <a:buNone/>
              <a:defRPr sz="7087" b="1"/>
            </a:lvl2pPr>
            <a:lvl3pPr marL="3240085" indent="0">
              <a:buNone/>
              <a:defRPr sz="6378" b="1"/>
            </a:lvl3pPr>
            <a:lvl4pPr marL="4860127" indent="0">
              <a:buNone/>
              <a:defRPr sz="5669" b="1"/>
            </a:lvl4pPr>
            <a:lvl5pPr marL="6480170" indent="0">
              <a:buNone/>
              <a:defRPr sz="5669" b="1"/>
            </a:lvl5pPr>
            <a:lvl6pPr marL="8100212" indent="0">
              <a:buNone/>
              <a:defRPr sz="5669" b="1"/>
            </a:lvl6pPr>
            <a:lvl7pPr marL="9720255" indent="0">
              <a:buNone/>
              <a:defRPr sz="5669" b="1"/>
            </a:lvl7pPr>
            <a:lvl8pPr marL="11340297" indent="0">
              <a:buNone/>
              <a:defRPr sz="5669" b="1"/>
            </a:lvl8pPr>
            <a:lvl9pPr marL="12960340" indent="0">
              <a:buNone/>
              <a:defRPr sz="5669" b="1"/>
            </a:lvl9pPr>
          </a:lstStyle>
          <a:p>
            <a:pPr lvl="0"/>
            <a:r>
              <a:rPr lang="pt-BR" smtClean="0"/>
              <a:t>Editar estilos de texto Mestre</a:t>
            </a:r>
          </a:p>
        </p:txBody>
      </p:sp>
      <p:sp>
        <p:nvSpPr>
          <p:cNvPr id="4" name="Content Placeholder 3"/>
          <p:cNvSpPr>
            <a:spLocks noGrp="1"/>
          </p:cNvSpPr>
          <p:nvPr>
            <p:ph sz="half" idx="2"/>
          </p:nvPr>
        </p:nvSpPr>
        <p:spPr>
          <a:xfrm>
            <a:off x="2231784" y="15780233"/>
            <a:ext cx="13707087" cy="2321034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16402945" y="10590160"/>
            <a:ext cx="13774592" cy="5190073"/>
          </a:xfrm>
        </p:spPr>
        <p:txBody>
          <a:bodyPr anchor="b"/>
          <a:lstStyle>
            <a:lvl1pPr marL="0" indent="0">
              <a:buNone/>
              <a:defRPr sz="8504" b="1"/>
            </a:lvl1pPr>
            <a:lvl2pPr marL="1620042" indent="0">
              <a:buNone/>
              <a:defRPr sz="7087" b="1"/>
            </a:lvl2pPr>
            <a:lvl3pPr marL="3240085" indent="0">
              <a:buNone/>
              <a:defRPr sz="6378" b="1"/>
            </a:lvl3pPr>
            <a:lvl4pPr marL="4860127" indent="0">
              <a:buNone/>
              <a:defRPr sz="5669" b="1"/>
            </a:lvl4pPr>
            <a:lvl5pPr marL="6480170" indent="0">
              <a:buNone/>
              <a:defRPr sz="5669" b="1"/>
            </a:lvl5pPr>
            <a:lvl6pPr marL="8100212" indent="0">
              <a:buNone/>
              <a:defRPr sz="5669" b="1"/>
            </a:lvl6pPr>
            <a:lvl7pPr marL="9720255" indent="0">
              <a:buNone/>
              <a:defRPr sz="5669" b="1"/>
            </a:lvl7pPr>
            <a:lvl8pPr marL="11340297" indent="0">
              <a:buNone/>
              <a:defRPr sz="5669" b="1"/>
            </a:lvl8pPr>
            <a:lvl9pPr marL="12960340" indent="0">
              <a:buNone/>
              <a:defRPr sz="5669" b="1"/>
            </a:lvl9pPr>
          </a:lstStyle>
          <a:p>
            <a:pPr lvl="0"/>
            <a:r>
              <a:rPr lang="pt-BR" smtClean="0"/>
              <a:t>Editar estilos de texto Mestre</a:t>
            </a:r>
          </a:p>
        </p:txBody>
      </p:sp>
      <p:sp>
        <p:nvSpPr>
          <p:cNvPr id="6" name="Content Placeholder 5"/>
          <p:cNvSpPr>
            <a:spLocks noGrp="1"/>
          </p:cNvSpPr>
          <p:nvPr>
            <p:ph sz="quarter" idx="4"/>
          </p:nvPr>
        </p:nvSpPr>
        <p:spPr>
          <a:xfrm>
            <a:off x="16402945" y="15780233"/>
            <a:ext cx="13774592" cy="2321034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7BC09E1-7D68-44EB-B5ED-50452C399700}" type="datetimeFigureOut">
              <a:rPr lang="pt-BR" smtClean="0"/>
              <a:t>10/07/2025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3899194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47BC09E1-7D68-44EB-B5ED-50452C399700}" type="datetimeFigureOut">
              <a:rPr lang="pt-BR" smtClean="0"/>
              <a:t>10/07/2025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70801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C09E1-7D68-44EB-B5ED-50452C399700}" type="datetimeFigureOut">
              <a:rPr lang="pt-BR" smtClean="0"/>
              <a:t>10/07/2025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216119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780" y="2880042"/>
            <a:ext cx="10450126" cy="10080149"/>
          </a:xfrm>
        </p:spPr>
        <p:txBody>
          <a:bodyPr anchor="b"/>
          <a:lstStyle>
            <a:lvl1pPr>
              <a:defRPr sz="11339"/>
            </a:lvl1pPr>
          </a:lstStyle>
          <a:p>
            <a:r>
              <a:rPr lang="pt-BR" smtClean="0"/>
              <a:t>Clique para editar o título mestre</a:t>
            </a:r>
            <a:endParaRPr lang="en-US" dirty="0"/>
          </a:p>
        </p:txBody>
      </p:sp>
      <p:sp>
        <p:nvSpPr>
          <p:cNvPr id="3" name="Content Placeholder 2"/>
          <p:cNvSpPr>
            <a:spLocks noGrp="1"/>
          </p:cNvSpPr>
          <p:nvPr>
            <p:ph idx="1"/>
          </p:nvPr>
        </p:nvSpPr>
        <p:spPr>
          <a:xfrm>
            <a:off x="13774592" y="6220102"/>
            <a:ext cx="16402943" cy="30700453"/>
          </a:xfrm>
        </p:spPr>
        <p:txBody>
          <a:bodyPr/>
          <a:lstStyle>
            <a:lvl1pPr>
              <a:defRPr sz="11339"/>
            </a:lvl1pPr>
            <a:lvl2pPr>
              <a:defRPr sz="9922"/>
            </a:lvl2pPr>
            <a:lvl3pPr>
              <a:defRPr sz="8504"/>
            </a:lvl3pPr>
            <a:lvl4pPr>
              <a:defRPr sz="7087"/>
            </a:lvl4pPr>
            <a:lvl5pPr>
              <a:defRPr sz="7087"/>
            </a:lvl5pPr>
            <a:lvl6pPr>
              <a:defRPr sz="7087"/>
            </a:lvl6pPr>
            <a:lvl7pPr>
              <a:defRPr sz="7087"/>
            </a:lvl7pPr>
            <a:lvl8pPr>
              <a:defRPr sz="7087"/>
            </a:lvl8pPr>
            <a:lvl9pPr>
              <a:defRPr sz="7087"/>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231780" y="12960191"/>
            <a:ext cx="10450126" cy="24010358"/>
          </a:xfrm>
        </p:spPr>
        <p:txBody>
          <a:bodyPr/>
          <a:lstStyle>
            <a:lvl1pPr marL="0" indent="0">
              <a:buNone/>
              <a:defRPr sz="5669"/>
            </a:lvl1pPr>
            <a:lvl2pPr marL="1620042" indent="0">
              <a:buNone/>
              <a:defRPr sz="4961"/>
            </a:lvl2pPr>
            <a:lvl3pPr marL="3240085" indent="0">
              <a:buNone/>
              <a:defRPr sz="4252"/>
            </a:lvl3pPr>
            <a:lvl4pPr marL="4860127" indent="0">
              <a:buNone/>
              <a:defRPr sz="3543"/>
            </a:lvl4pPr>
            <a:lvl5pPr marL="6480170" indent="0">
              <a:buNone/>
              <a:defRPr sz="3543"/>
            </a:lvl5pPr>
            <a:lvl6pPr marL="8100212" indent="0">
              <a:buNone/>
              <a:defRPr sz="3543"/>
            </a:lvl6pPr>
            <a:lvl7pPr marL="9720255" indent="0">
              <a:buNone/>
              <a:defRPr sz="3543"/>
            </a:lvl7pPr>
            <a:lvl8pPr marL="11340297" indent="0">
              <a:buNone/>
              <a:defRPr sz="3543"/>
            </a:lvl8pPr>
            <a:lvl9pPr marL="12960340" indent="0">
              <a:buNone/>
              <a:defRPr sz="3543"/>
            </a:lvl9pPr>
          </a:lstStyle>
          <a:p>
            <a:pPr lvl="0"/>
            <a:r>
              <a:rPr lang="pt-BR" smtClean="0"/>
              <a:t>Editar estilos de texto Mestre</a:t>
            </a:r>
          </a:p>
        </p:txBody>
      </p:sp>
      <p:sp>
        <p:nvSpPr>
          <p:cNvPr id="5" name="Date Placeholder 4"/>
          <p:cNvSpPr>
            <a:spLocks noGrp="1"/>
          </p:cNvSpPr>
          <p:nvPr>
            <p:ph type="dt" sz="half" idx="10"/>
          </p:nvPr>
        </p:nvSpPr>
        <p:spPr/>
        <p:txBody>
          <a:bodyPr/>
          <a:lstStyle/>
          <a:p>
            <a:fld id="{47BC09E1-7D68-44EB-B5ED-50452C399700}" type="datetimeFigureOut">
              <a:rPr lang="pt-BR" smtClean="0"/>
              <a:t>10/07/2025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344158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780" y="2880042"/>
            <a:ext cx="10450126" cy="10080149"/>
          </a:xfrm>
        </p:spPr>
        <p:txBody>
          <a:bodyPr anchor="b"/>
          <a:lstStyle>
            <a:lvl1pPr>
              <a:defRPr sz="11339"/>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3774592" y="6220102"/>
            <a:ext cx="16402943" cy="30700453"/>
          </a:xfrm>
        </p:spPr>
        <p:txBody>
          <a:bodyPr anchor="t"/>
          <a:lstStyle>
            <a:lvl1pPr marL="0" indent="0">
              <a:buNone/>
              <a:defRPr sz="11339"/>
            </a:lvl1pPr>
            <a:lvl2pPr marL="1620042" indent="0">
              <a:buNone/>
              <a:defRPr sz="9922"/>
            </a:lvl2pPr>
            <a:lvl3pPr marL="3240085" indent="0">
              <a:buNone/>
              <a:defRPr sz="8504"/>
            </a:lvl3pPr>
            <a:lvl4pPr marL="4860127" indent="0">
              <a:buNone/>
              <a:defRPr sz="7087"/>
            </a:lvl4pPr>
            <a:lvl5pPr marL="6480170" indent="0">
              <a:buNone/>
              <a:defRPr sz="7087"/>
            </a:lvl5pPr>
            <a:lvl6pPr marL="8100212" indent="0">
              <a:buNone/>
              <a:defRPr sz="7087"/>
            </a:lvl6pPr>
            <a:lvl7pPr marL="9720255" indent="0">
              <a:buNone/>
              <a:defRPr sz="7087"/>
            </a:lvl7pPr>
            <a:lvl8pPr marL="11340297" indent="0">
              <a:buNone/>
              <a:defRPr sz="7087"/>
            </a:lvl8pPr>
            <a:lvl9pPr marL="12960340" indent="0">
              <a:buNone/>
              <a:defRPr sz="7087"/>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231780" y="12960191"/>
            <a:ext cx="10450126" cy="24010358"/>
          </a:xfrm>
        </p:spPr>
        <p:txBody>
          <a:bodyPr/>
          <a:lstStyle>
            <a:lvl1pPr marL="0" indent="0">
              <a:buNone/>
              <a:defRPr sz="5669"/>
            </a:lvl1pPr>
            <a:lvl2pPr marL="1620042" indent="0">
              <a:buNone/>
              <a:defRPr sz="4961"/>
            </a:lvl2pPr>
            <a:lvl3pPr marL="3240085" indent="0">
              <a:buNone/>
              <a:defRPr sz="4252"/>
            </a:lvl3pPr>
            <a:lvl4pPr marL="4860127" indent="0">
              <a:buNone/>
              <a:defRPr sz="3543"/>
            </a:lvl4pPr>
            <a:lvl5pPr marL="6480170" indent="0">
              <a:buNone/>
              <a:defRPr sz="3543"/>
            </a:lvl5pPr>
            <a:lvl6pPr marL="8100212" indent="0">
              <a:buNone/>
              <a:defRPr sz="3543"/>
            </a:lvl6pPr>
            <a:lvl7pPr marL="9720255" indent="0">
              <a:buNone/>
              <a:defRPr sz="3543"/>
            </a:lvl7pPr>
            <a:lvl8pPr marL="11340297" indent="0">
              <a:buNone/>
              <a:defRPr sz="3543"/>
            </a:lvl8pPr>
            <a:lvl9pPr marL="12960340" indent="0">
              <a:buNone/>
              <a:defRPr sz="3543"/>
            </a:lvl9pPr>
          </a:lstStyle>
          <a:p>
            <a:pPr lvl="0"/>
            <a:r>
              <a:rPr lang="pt-BR" smtClean="0"/>
              <a:t>Editar estilos de texto Mestre</a:t>
            </a:r>
          </a:p>
        </p:txBody>
      </p:sp>
      <p:sp>
        <p:nvSpPr>
          <p:cNvPr id="5" name="Date Placeholder 4"/>
          <p:cNvSpPr>
            <a:spLocks noGrp="1"/>
          </p:cNvSpPr>
          <p:nvPr>
            <p:ph type="dt" sz="half" idx="10"/>
          </p:nvPr>
        </p:nvSpPr>
        <p:spPr/>
        <p:txBody>
          <a:bodyPr/>
          <a:lstStyle/>
          <a:p>
            <a:fld id="{47BC09E1-7D68-44EB-B5ED-50452C399700}" type="datetimeFigureOut">
              <a:rPr lang="pt-BR" smtClean="0"/>
              <a:t>10/07/2025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384014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560" y="2300044"/>
            <a:ext cx="27945755" cy="8350126"/>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227560" y="11500170"/>
            <a:ext cx="27945755" cy="2741040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2227560" y="40040601"/>
            <a:ext cx="7290197"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47BC09E1-7D68-44EB-B5ED-50452C399700}" type="datetimeFigureOut">
              <a:rPr lang="pt-BR" smtClean="0"/>
              <a:t>10/07/2025</a:t>
            </a:fld>
            <a:endParaRPr lang="pt-BR"/>
          </a:p>
        </p:txBody>
      </p:sp>
      <p:sp>
        <p:nvSpPr>
          <p:cNvPr id="5" name="Footer Placeholder 4"/>
          <p:cNvSpPr>
            <a:spLocks noGrp="1"/>
          </p:cNvSpPr>
          <p:nvPr>
            <p:ph type="ftr" sz="quarter" idx="3"/>
          </p:nvPr>
        </p:nvSpPr>
        <p:spPr>
          <a:xfrm>
            <a:off x="10732790" y="40040601"/>
            <a:ext cx="10935295"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883118" y="40040601"/>
            <a:ext cx="7290197"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9AEAFF06-5A39-44BB-B4BF-4468C56F5C48}" type="slidenum">
              <a:rPr lang="pt-BR" smtClean="0"/>
              <a:t>‹nº›</a:t>
            </a:fld>
            <a:endParaRPr lang="pt-BR"/>
          </a:p>
        </p:txBody>
      </p:sp>
    </p:spTree>
    <p:extLst>
      <p:ext uri="{BB962C8B-B14F-4D97-AF65-F5344CB8AC3E}">
        <p14:creationId xmlns:p14="http://schemas.microsoft.com/office/powerpoint/2010/main" val="32177412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40085" rtl="0" eaLnBrk="1" latinLnBrk="0" hangingPunct="1">
        <a:lnSpc>
          <a:spcPct val="90000"/>
        </a:lnSpc>
        <a:spcBef>
          <a:spcPct val="0"/>
        </a:spcBef>
        <a:buNone/>
        <a:defRPr sz="15591" kern="1200">
          <a:solidFill>
            <a:schemeClr val="tx1"/>
          </a:solidFill>
          <a:latin typeface="+mj-lt"/>
          <a:ea typeface="+mj-ea"/>
          <a:cs typeface="+mj-cs"/>
        </a:defRPr>
      </a:lvl1pPr>
    </p:titleStyle>
    <p:bodyStyle>
      <a:lvl1pPr marL="810021" indent="-810021" algn="l" defTabSz="3240085" rtl="0" eaLnBrk="1" latinLnBrk="0" hangingPunct="1">
        <a:lnSpc>
          <a:spcPct val="90000"/>
        </a:lnSpc>
        <a:spcBef>
          <a:spcPts val="3543"/>
        </a:spcBef>
        <a:buFont typeface="Arial" panose="020B0604020202020204" pitchFamily="34" charset="0"/>
        <a:buChar char="•"/>
        <a:defRPr sz="9922" kern="1200">
          <a:solidFill>
            <a:schemeClr val="tx1"/>
          </a:solidFill>
          <a:latin typeface="+mn-lt"/>
          <a:ea typeface="+mn-ea"/>
          <a:cs typeface="+mn-cs"/>
        </a:defRPr>
      </a:lvl1pPr>
      <a:lvl2pPr marL="2430064" indent="-810021" algn="l" defTabSz="3240085"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50106" indent="-810021" algn="l" defTabSz="3240085" rtl="0" eaLnBrk="1" latinLnBrk="0" hangingPunct="1">
        <a:lnSpc>
          <a:spcPct val="90000"/>
        </a:lnSpc>
        <a:spcBef>
          <a:spcPts val="1772"/>
        </a:spcBef>
        <a:buFont typeface="Arial" panose="020B0604020202020204" pitchFamily="34" charset="0"/>
        <a:buChar char="•"/>
        <a:defRPr sz="7087" kern="1200">
          <a:solidFill>
            <a:schemeClr val="tx1"/>
          </a:solidFill>
          <a:latin typeface="+mn-lt"/>
          <a:ea typeface="+mn-ea"/>
          <a:cs typeface="+mn-cs"/>
        </a:defRPr>
      </a:lvl3pPr>
      <a:lvl4pPr marL="5670149" indent="-810021" algn="l" defTabSz="3240085"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90191" indent="-810021" algn="l" defTabSz="3240085"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10234" indent="-810021" algn="l" defTabSz="3240085"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30276" indent="-810021" algn="l" defTabSz="3240085"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50319" indent="-810021" algn="l" defTabSz="3240085"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70361" indent="-810021" algn="l" defTabSz="3240085"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40085" rtl="0" eaLnBrk="1" latinLnBrk="0" hangingPunct="1">
        <a:defRPr sz="6378" kern="1200">
          <a:solidFill>
            <a:schemeClr val="tx1"/>
          </a:solidFill>
          <a:latin typeface="+mn-lt"/>
          <a:ea typeface="+mn-ea"/>
          <a:cs typeface="+mn-cs"/>
        </a:defRPr>
      </a:lvl1pPr>
      <a:lvl2pPr marL="1620042" algn="l" defTabSz="3240085" rtl="0" eaLnBrk="1" latinLnBrk="0" hangingPunct="1">
        <a:defRPr sz="6378" kern="1200">
          <a:solidFill>
            <a:schemeClr val="tx1"/>
          </a:solidFill>
          <a:latin typeface="+mn-lt"/>
          <a:ea typeface="+mn-ea"/>
          <a:cs typeface="+mn-cs"/>
        </a:defRPr>
      </a:lvl2pPr>
      <a:lvl3pPr marL="3240085" algn="l" defTabSz="3240085" rtl="0" eaLnBrk="1" latinLnBrk="0" hangingPunct="1">
        <a:defRPr sz="6378" kern="1200">
          <a:solidFill>
            <a:schemeClr val="tx1"/>
          </a:solidFill>
          <a:latin typeface="+mn-lt"/>
          <a:ea typeface="+mn-ea"/>
          <a:cs typeface="+mn-cs"/>
        </a:defRPr>
      </a:lvl3pPr>
      <a:lvl4pPr marL="4860127" algn="l" defTabSz="3240085" rtl="0" eaLnBrk="1" latinLnBrk="0" hangingPunct="1">
        <a:defRPr sz="6378" kern="1200">
          <a:solidFill>
            <a:schemeClr val="tx1"/>
          </a:solidFill>
          <a:latin typeface="+mn-lt"/>
          <a:ea typeface="+mn-ea"/>
          <a:cs typeface="+mn-cs"/>
        </a:defRPr>
      </a:lvl4pPr>
      <a:lvl5pPr marL="6480170" algn="l" defTabSz="3240085" rtl="0" eaLnBrk="1" latinLnBrk="0" hangingPunct="1">
        <a:defRPr sz="6378" kern="1200">
          <a:solidFill>
            <a:schemeClr val="tx1"/>
          </a:solidFill>
          <a:latin typeface="+mn-lt"/>
          <a:ea typeface="+mn-ea"/>
          <a:cs typeface="+mn-cs"/>
        </a:defRPr>
      </a:lvl5pPr>
      <a:lvl6pPr marL="8100212" algn="l" defTabSz="3240085" rtl="0" eaLnBrk="1" latinLnBrk="0" hangingPunct="1">
        <a:defRPr sz="6378" kern="1200">
          <a:solidFill>
            <a:schemeClr val="tx1"/>
          </a:solidFill>
          <a:latin typeface="+mn-lt"/>
          <a:ea typeface="+mn-ea"/>
          <a:cs typeface="+mn-cs"/>
        </a:defRPr>
      </a:lvl6pPr>
      <a:lvl7pPr marL="9720255" algn="l" defTabSz="3240085" rtl="0" eaLnBrk="1" latinLnBrk="0" hangingPunct="1">
        <a:defRPr sz="6378" kern="1200">
          <a:solidFill>
            <a:schemeClr val="tx1"/>
          </a:solidFill>
          <a:latin typeface="+mn-lt"/>
          <a:ea typeface="+mn-ea"/>
          <a:cs typeface="+mn-cs"/>
        </a:defRPr>
      </a:lvl7pPr>
      <a:lvl8pPr marL="11340297" algn="l" defTabSz="3240085" rtl="0" eaLnBrk="1" latinLnBrk="0" hangingPunct="1">
        <a:defRPr sz="6378" kern="1200">
          <a:solidFill>
            <a:schemeClr val="tx1"/>
          </a:solidFill>
          <a:latin typeface="+mn-lt"/>
          <a:ea typeface="+mn-ea"/>
          <a:cs typeface="+mn-cs"/>
        </a:defRPr>
      </a:lvl8pPr>
      <a:lvl9pPr marL="12960340" algn="l" defTabSz="3240085"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3414"/>
          <p:cNvSpPr txBox="1">
            <a:spLocks noChangeArrowheads="1"/>
          </p:cNvSpPr>
          <p:nvPr/>
        </p:nvSpPr>
        <p:spPr bwMode="auto">
          <a:xfrm>
            <a:off x="1800225" y="7820307"/>
            <a:ext cx="28800425" cy="2460052"/>
          </a:xfrm>
          <a:prstGeom prst="rect">
            <a:avLst/>
          </a:prstGeom>
          <a:noFill/>
          <a:ln w="9525">
            <a:noFill/>
            <a:miter lim="800000"/>
            <a:headEnd/>
            <a:tailEnd/>
          </a:ln>
        </p:spPr>
        <p:txBody>
          <a:bodyPr wrap="square" lIns="87711" tIns="43856" rIns="87711" bIns="43856">
            <a:spAutoFit/>
          </a:bodyPr>
          <a:lstStyle/>
          <a:p>
            <a:pPr algn="ctr" eaLnBrk="1" hangingPunct="1">
              <a:defRPr/>
            </a:pPr>
            <a:r>
              <a:rPr lang="pt-BR" sz="3937" b="1" dirty="0"/>
              <a:t>Fulana da Silva (Acadêmica do Curso de Sistemas de Informação da FAHESA/ITPAC)</a:t>
            </a:r>
          </a:p>
          <a:p>
            <a:pPr algn="ctr" eaLnBrk="1" hangingPunct="1">
              <a:defRPr/>
            </a:pPr>
            <a:r>
              <a:rPr lang="pt-BR" sz="3937" b="1" dirty="0"/>
              <a:t>Fulano da Silva (Orientador)</a:t>
            </a:r>
          </a:p>
          <a:p>
            <a:pPr algn="ctr" eaLnBrk="1" hangingPunct="1">
              <a:defRPr/>
            </a:pPr>
            <a:r>
              <a:rPr lang="pt-BR" sz="3937" b="1" dirty="0"/>
              <a:t>Email</a:t>
            </a:r>
            <a:r>
              <a:rPr lang="pt-BR" sz="3937" b="1" dirty="0"/>
              <a:t>: fulano@gmail.com, fulana@gmail.com </a:t>
            </a:r>
            <a:r>
              <a:rPr lang="pt-BR" sz="3373" b="1" dirty="0" smtClean="0">
                <a:solidFill>
                  <a:schemeClr val="bg2">
                    <a:lumMod val="75000"/>
                  </a:schemeClr>
                </a:solidFill>
              </a:rPr>
              <a:t> </a:t>
            </a:r>
            <a:endParaRPr lang="pt-BR" sz="3373" b="1" dirty="0">
              <a:solidFill>
                <a:schemeClr val="bg2">
                  <a:lumMod val="75000"/>
                </a:schemeClr>
              </a:solidFill>
            </a:endParaRPr>
          </a:p>
          <a:p>
            <a:pPr algn="ctr" eaLnBrk="1" hangingPunct="1">
              <a:defRPr/>
            </a:pPr>
            <a:r>
              <a:rPr lang="pt-BR" sz="3599" dirty="0">
                <a:solidFill>
                  <a:srgbClr val="FF0000"/>
                </a:solidFill>
              </a:rPr>
              <a:t>[Fonte Arial, Maiúsculo e Minúsculo, Cor preta, Centralizado. Deverá conter no máximo 5 autores]</a:t>
            </a:r>
          </a:p>
        </p:txBody>
      </p:sp>
      <p:sp>
        <p:nvSpPr>
          <p:cNvPr id="5" name="Retângulo 4"/>
          <p:cNvSpPr>
            <a:spLocks noChangeArrowheads="1"/>
          </p:cNvSpPr>
          <p:nvPr/>
        </p:nvSpPr>
        <p:spPr bwMode="auto">
          <a:xfrm>
            <a:off x="1800225" y="5975631"/>
            <a:ext cx="28800425" cy="2135526"/>
          </a:xfrm>
          <a:prstGeom prst="rect">
            <a:avLst/>
          </a:prstGeom>
          <a:noFill/>
          <a:ln w="9525">
            <a:noFill/>
            <a:miter lim="800000"/>
            <a:headEnd/>
            <a:tailEnd/>
          </a:ln>
        </p:spPr>
        <p:txBody>
          <a:bodyPr wrap="square" lIns="92333" tIns="46167" rIns="92333" bIns="46167">
            <a:spAutoFit/>
          </a:bodyPr>
          <a:lstStyle/>
          <a:p>
            <a:pPr algn="ctr" eaLnBrk="1" hangingPunct="1">
              <a:defRPr/>
            </a:pPr>
            <a:r>
              <a:rPr lang="pt-BR" sz="9672" b="1" dirty="0">
                <a:solidFill>
                  <a:srgbClr val="225B85"/>
                </a:solidFill>
                <a:effectLst>
                  <a:outerShdw blurRad="38100" dist="38100" dir="2700000" algn="tl">
                    <a:srgbClr val="C0C0C0"/>
                  </a:outerShdw>
                </a:effectLst>
                <a:latin typeface="Arial" pitchFamily="34" charset="0"/>
                <a:cs typeface="Arial" pitchFamily="34" charset="0"/>
              </a:rPr>
              <a:t>TÍTULO DO TRABALHO</a:t>
            </a:r>
          </a:p>
          <a:p>
            <a:pPr algn="ctr" eaLnBrk="1" hangingPunct="1">
              <a:defRPr/>
            </a:pPr>
            <a:endParaRPr lang="pt-BR" sz="3599" dirty="0">
              <a:solidFill>
                <a:srgbClr val="FF0000"/>
              </a:solidFill>
              <a:latin typeface="Arial" pitchFamily="34" charset="0"/>
              <a:cs typeface="Arial" pitchFamily="34" charset="0"/>
            </a:endParaRPr>
          </a:p>
        </p:txBody>
      </p:sp>
      <p:sp>
        <p:nvSpPr>
          <p:cNvPr id="11" name="Text Box 3674"/>
          <p:cNvSpPr txBox="1">
            <a:spLocks noChangeArrowheads="1"/>
          </p:cNvSpPr>
          <p:nvPr/>
        </p:nvSpPr>
        <p:spPr bwMode="auto">
          <a:xfrm>
            <a:off x="10260013" y="11366771"/>
            <a:ext cx="2667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7" tIns="48854" rIns="97707" bIns="48854">
            <a:spAutoFit/>
          </a:bodyPr>
          <a:lstStyle>
            <a:lvl1pPr defTabSz="868363">
              <a:defRPr sz="2100">
                <a:solidFill>
                  <a:schemeClr val="tx1"/>
                </a:solidFill>
                <a:latin typeface="tahoma, verdana, arial" charset="0"/>
                <a:cs typeface="Times New Roman" panose="02020603050405020304" pitchFamily="18" charset="0"/>
              </a:defRPr>
            </a:lvl1pPr>
            <a:lvl2pPr marL="742950" indent="-285750" defTabSz="868363">
              <a:defRPr sz="2100">
                <a:solidFill>
                  <a:schemeClr val="tx1"/>
                </a:solidFill>
                <a:latin typeface="tahoma, verdana, arial" charset="0"/>
                <a:cs typeface="Times New Roman" panose="02020603050405020304" pitchFamily="18" charset="0"/>
              </a:defRPr>
            </a:lvl2pPr>
            <a:lvl3pPr marL="1143000" indent="-228600" defTabSz="868363">
              <a:defRPr sz="2100">
                <a:solidFill>
                  <a:schemeClr val="tx1"/>
                </a:solidFill>
                <a:latin typeface="tahoma, verdana, arial" charset="0"/>
                <a:cs typeface="Times New Roman" panose="02020603050405020304" pitchFamily="18" charset="0"/>
              </a:defRPr>
            </a:lvl3pPr>
            <a:lvl4pPr marL="1600200" indent="-228600" defTabSz="868363">
              <a:defRPr sz="2100">
                <a:solidFill>
                  <a:schemeClr val="tx1"/>
                </a:solidFill>
                <a:latin typeface="tahoma, verdana, arial" charset="0"/>
                <a:cs typeface="Times New Roman" panose="02020603050405020304" pitchFamily="18" charset="0"/>
              </a:defRPr>
            </a:lvl4pPr>
            <a:lvl5pPr marL="2057400" indent="-228600" defTabSz="868363">
              <a:defRPr sz="2100">
                <a:solidFill>
                  <a:schemeClr val="tx1"/>
                </a:solidFill>
                <a:latin typeface="tahoma, verdana, arial" charset="0"/>
                <a:cs typeface="Times New Roman" panose="02020603050405020304" pitchFamily="18" charset="0"/>
              </a:defRPr>
            </a:lvl5pPr>
            <a:lvl6pPr marL="25146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ctr" eaLnBrk="1" hangingPunct="1">
              <a:spcBef>
                <a:spcPct val="50000"/>
              </a:spcBef>
              <a:defRPr/>
            </a:pPr>
            <a:endParaRPr lang="pt-BR" altLang="pt-BR" sz="2475" smtClean="0"/>
          </a:p>
        </p:txBody>
      </p:sp>
      <p:sp>
        <p:nvSpPr>
          <p:cNvPr id="12" name="CaixaDeTexto 53"/>
          <p:cNvSpPr txBox="1">
            <a:spLocks noChangeArrowheads="1"/>
          </p:cNvSpPr>
          <p:nvPr/>
        </p:nvSpPr>
        <p:spPr bwMode="auto">
          <a:xfrm>
            <a:off x="15928975" y="33580658"/>
            <a:ext cx="151209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2812" smtClean="0"/>
              <a:t> </a:t>
            </a:r>
          </a:p>
        </p:txBody>
      </p:sp>
      <p:sp>
        <p:nvSpPr>
          <p:cNvPr id="13" name="Text Box 32"/>
          <p:cNvSpPr txBox="1">
            <a:spLocks noChangeArrowheads="1"/>
          </p:cNvSpPr>
          <p:nvPr/>
        </p:nvSpPr>
        <p:spPr bwMode="auto">
          <a:xfrm>
            <a:off x="1216025" y="11182621"/>
            <a:ext cx="14416088"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buFontTx/>
              <a:buAutoNum type="arabicPeriod"/>
              <a:defRPr/>
            </a:pPr>
            <a:r>
              <a:rPr lang="pt-BR" altLang="pt-BR" sz="5062" b="1" dirty="0" smtClean="0">
                <a:latin typeface="Arial" panose="020B0604020202020204" pitchFamily="34" charset="0"/>
              </a:rPr>
              <a:t>INTRODUÇÃO</a:t>
            </a:r>
          </a:p>
        </p:txBody>
      </p:sp>
      <p:sp>
        <p:nvSpPr>
          <p:cNvPr id="14" name="Text Box 46"/>
          <p:cNvSpPr txBox="1">
            <a:spLocks noChangeArrowheads="1"/>
          </p:cNvSpPr>
          <p:nvPr/>
        </p:nvSpPr>
        <p:spPr bwMode="auto">
          <a:xfrm>
            <a:off x="17413288" y="25274858"/>
            <a:ext cx="132842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defRPr/>
            </a:pPr>
            <a:r>
              <a:rPr lang="pt-BR" altLang="pt-BR" sz="5062" b="1" dirty="0" smtClean="0">
                <a:latin typeface="Arial" panose="020B0604020202020204" pitchFamily="34" charset="0"/>
              </a:rPr>
              <a:t>4. CONCLUSÃO</a:t>
            </a:r>
          </a:p>
        </p:txBody>
      </p:sp>
      <p:sp>
        <p:nvSpPr>
          <p:cNvPr id="15" name="Text Box 48"/>
          <p:cNvSpPr txBox="1">
            <a:spLocks noChangeArrowheads="1"/>
          </p:cNvSpPr>
          <p:nvPr/>
        </p:nvSpPr>
        <p:spPr bwMode="auto">
          <a:xfrm>
            <a:off x="17495838" y="29810346"/>
            <a:ext cx="13041312"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defRPr/>
            </a:pPr>
            <a:r>
              <a:rPr lang="pt-BR" altLang="pt-BR" sz="5062" b="1" dirty="0" smtClean="0">
                <a:latin typeface="Arial" panose="020B0604020202020204" pitchFamily="34" charset="0"/>
              </a:rPr>
              <a:t>5. REFERÊNCIAS</a:t>
            </a:r>
          </a:p>
        </p:txBody>
      </p:sp>
      <p:sp>
        <p:nvSpPr>
          <p:cNvPr id="16" name="Rectangle 54"/>
          <p:cNvSpPr>
            <a:spLocks noChangeArrowheads="1"/>
          </p:cNvSpPr>
          <p:nvPr/>
        </p:nvSpPr>
        <p:spPr bwMode="auto">
          <a:xfrm>
            <a:off x="1701800" y="29597621"/>
            <a:ext cx="141747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defRPr/>
            </a:pPr>
            <a:r>
              <a:rPr lang="pt-BR" altLang="pt-BR" sz="5062" b="1" dirty="0" smtClean="0"/>
              <a:t>3. RESULTADOS E DISCUSSÃO</a:t>
            </a:r>
            <a:endParaRPr lang="pt-BR" altLang="pt-BR" sz="3373" b="1" dirty="0" smtClean="0">
              <a:solidFill>
                <a:schemeClr val="bg2"/>
              </a:solidFill>
            </a:endParaRPr>
          </a:p>
          <a:p>
            <a:pPr eaLnBrk="1" hangingPunct="1">
              <a:spcBef>
                <a:spcPct val="50000"/>
              </a:spcBef>
              <a:defRPr/>
            </a:pPr>
            <a:endParaRPr lang="pt-BR" altLang="pt-BR" sz="3373" b="1" dirty="0" smtClean="0">
              <a:latin typeface="Arial" panose="020B0604020202020204" pitchFamily="34" charset="0"/>
            </a:endParaRPr>
          </a:p>
        </p:txBody>
      </p:sp>
      <p:sp>
        <p:nvSpPr>
          <p:cNvPr id="17" name="Text Box 23"/>
          <p:cNvSpPr txBox="1">
            <a:spLocks noChangeArrowheads="1"/>
          </p:cNvSpPr>
          <p:nvPr/>
        </p:nvSpPr>
        <p:spPr bwMode="auto">
          <a:xfrm>
            <a:off x="1458913" y="12589146"/>
            <a:ext cx="14556056" cy="888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3373"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altLang="pt-BR" sz="4499" dirty="0" smtClean="0">
                <a:latin typeface="Arial" panose="020B0604020202020204" pitchFamily="34" charset="0"/>
                <a:ea typeface="Times New Roman" panose="02020603050405020304" pitchFamily="18" charset="0"/>
                <a:cs typeface="Arial" panose="020B0604020202020204" pitchFamily="34" charset="0"/>
              </a:rPr>
              <a:t> </a:t>
            </a:r>
            <a:r>
              <a:rPr lang="it-IT" altLang="pt-BR" sz="4049" dirty="0" smtClean="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Diam et dolores feugiat voluptua. Kasd vero et consetetur placerat sanctus voluptua. Eros magna sadipscing tation eirmod qui. Amet et magna lorem est. Rebum ad elit in ipsum mazim ut illum. Lorem est soluta. Stet feugait ea elit nonumy ipsum. Dolor sanctus nonumy ipsum lorem. Adipiscing tempor facilisis takimata dolore labore. Gubergren autem magna labore dolore diam. Erat dolore at diam facer quis iriure. Sed gubergren aliquyam volutpat gubergren at praesent. </a:t>
            </a:r>
            <a:endParaRPr lang="pt-BR" altLang="pt-BR" sz="2362" dirty="0" smtClean="0">
              <a:ea typeface="Times New Roman" panose="02020603050405020304" pitchFamily="18" charset="0"/>
              <a:cs typeface="Arial" panose="020B0604020202020204" pitchFamily="34" charset="0"/>
            </a:endParaRPr>
          </a:p>
        </p:txBody>
      </p:sp>
      <p:sp>
        <p:nvSpPr>
          <p:cNvPr id="18" name="Text Box 21"/>
          <p:cNvSpPr txBox="1">
            <a:spLocks noChangeArrowheads="1"/>
          </p:cNvSpPr>
          <p:nvPr/>
        </p:nvSpPr>
        <p:spPr bwMode="auto">
          <a:xfrm>
            <a:off x="1539875" y="23390496"/>
            <a:ext cx="14389100" cy="628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3373" dirty="0" smtClean="0">
                <a:latin typeface="Arial" panose="020B0604020202020204" pitchFamily="34" charset="0"/>
              </a:rPr>
              <a:t>	</a:t>
            </a:r>
          </a:p>
          <a:p>
            <a:pPr algn="just" eaLnBrk="1" hangingPunct="1">
              <a:defRPr/>
            </a:pPr>
            <a:r>
              <a:rPr lang="pt-BR" altLang="pt-BR" sz="3373" dirty="0" smtClean="0">
                <a:latin typeface="Arial" panose="020B0604020202020204" pitchFamily="34" charset="0"/>
                <a:cs typeface="Arial" panose="020B0604020202020204" pitchFamily="34" charset="0"/>
              </a:rPr>
              <a:t>	</a:t>
            </a:r>
            <a:r>
              <a:rPr lang="it-IT" altLang="pt-BR" sz="4499" dirty="0" smtClean="0">
                <a:latin typeface="Arial" panose="020B0604020202020204" pitchFamily="34" charset="0"/>
                <a:ea typeface="Times New Roman" panose="02020603050405020304" pitchFamily="18" charset="0"/>
                <a:cs typeface="Arial" panose="020B0604020202020204" pitchFamily="34" charset="0"/>
              </a:rPr>
              <a:t> </a:t>
            </a:r>
            <a:r>
              <a:rPr lang="it-IT" altLang="pt-BR" sz="4049" dirty="0" smtClean="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Eros magna sadipscing tation eirmod qui. Amet et magna lorem est.</a:t>
            </a:r>
            <a:endParaRPr lang="pt-BR" altLang="pt-BR" sz="4049" dirty="0" smtClean="0">
              <a:ea typeface="Times New Roman" panose="02020603050405020304" pitchFamily="18" charset="0"/>
              <a:cs typeface="Arial" panose="020B0604020202020204" pitchFamily="34" charset="0"/>
            </a:endParaRPr>
          </a:p>
          <a:p>
            <a:pPr algn="just" eaLnBrk="1" hangingPunct="1">
              <a:defRPr/>
            </a:pPr>
            <a:endParaRPr lang="pt-BR" altLang="pt-BR" sz="4049" dirty="0" smtClean="0">
              <a:ea typeface="Times New Roman" panose="02020603050405020304" pitchFamily="18" charset="0"/>
              <a:cs typeface="Arial" panose="020B0604020202020204" pitchFamily="34" charset="0"/>
            </a:endParaRPr>
          </a:p>
        </p:txBody>
      </p:sp>
      <p:pic>
        <p:nvPicPr>
          <p:cNvPr id="19" name="Picture 22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37621234"/>
            <a:ext cx="13796962" cy="4138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Text Box 11"/>
          <p:cNvSpPr txBox="1">
            <a:spLocks noChangeArrowheads="1"/>
          </p:cNvSpPr>
          <p:nvPr/>
        </p:nvSpPr>
        <p:spPr bwMode="auto">
          <a:xfrm>
            <a:off x="1539875" y="22460221"/>
            <a:ext cx="1606391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333" tIns="46167" rIns="92333" bIns="46167">
            <a:spAutoFit/>
          </a:bodyPr>
          <a:lstStyle>
            <a:lvl1pPr defTabSz="820738">
              <a:defRPr sz="2100">
                <a:solidFill>
                  <a:schemeClr val="tx1"/>
                </a:solidFill>
                <a:latin typeface="tahoma, verdana, arial" charset="0"/>
                <a:cs typeface="Times New Roman" panose="02020603050405020304" pitchFamily="18" charset="0"/>
              </a:defRPr>
            </a:lvl1pPr>
            <a:lvl2pPr marL="742950" indent="-285750" defTabSz="820738">
              <a:defRPr sz="2100">
                <a:solidFill>
                  <a:schemeClr val="tx1"/>
                </a:solidFill>
                <a:latin typeface="tahoma, verdana, arial" charset="0"/>
                <a:cs typeface="Times New Roman" panose="02020603050405020304" pitchFamily="18" charset="0"/>
              </a:defRPr>
            </a:lvl2pPr>
            <a:lvl3pPr marL="1143000" indent="-228600" defTabSz="820738">
              <a:defRPr sz="2100">
                <a:solidFill>
                  <a:schemeClr val="tx1"/>
                </a:solidFill>
                <a:latin typeface="tahoma, verdana, arial" charset="0"/>
                <a:cs typeface="Times New Roman" panose="02020603050405020304" pitchFamily="18" charset="0"/>
              </a:defRPr>
            </a:lvl3pPr>
            <a:lvl4pPr marL="1600200" indent="-228600" defTabSz="820738">
              <a:defRPr sz="2100">
                <a:solidFill>
                  <a:schemeClr val="tx1"/>
                </a:solidFill>
                <a:latin typeface="tahoma, verdana, arial" charset="0"/>
                <a:cs typeface="Times New Roman" panose="02020603050405020304" pitchFamily="18" charset="0"/>
              </a:defRPr>
            </a:lvl4pPr>
            <a:lvl5pPr marL="2057400" indent="-228600" defTabSz="820738">
              <a:defRPr sz="2100">
                <a:solidFill>
                  <a:schemeClr val="tx1"/>
                </a:solidFill>
                <a:latin typeface="tahoma, verdana, arial" charset="0"/>
                <a:cs typeface="Times New Roman" panose="02020603050405020304" pitchFamily="18" charset="0"/>
              </a:defRPr>
            </a:lvl5pPr>
            <a:lvl6pPr marL="25146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spcBef>
                <a:spcPct val="50000"/>
              </a:spcBef>
              <a:defRPr/>
            </a:pPr>
            <a:r>
              <a:rPr lang="pt-BR" altLang="pt-BR" sz="5062" b="1" dirty="0" smtClean="0">
                <a:solidFill>
                  <a:schemeClr val="tx2"/>
                </a:solidFill>
                <a:latin typeface="Arial" panose="020B0604020202020204" pitchFamily="34" charset="0"/>
              </a:rPr>
              <a:t>2. MATERIAIS E MÉTODOS</a:t>
            </a:r>
          </a:p>
        </p:txBody>
      </p:sp>
      <p:sp>
        <p:nvSpPr>
          <p:cNvPr id="21" name="Text Box 21"/>
          <p:cNvSpPr txBox="1">
            <a:spLocks noChangeArrowheads="1"/>
          </p:cNvSpPr>
          <p:nvPr/>
        </p:nvSpPr>
        <p:spPr bwMode="auto">
          <a:xfrm>
            <a:off x="1782762" y="30864446"/>
            <a:ext cx="14141095" cy="708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4049" dirty="0" smtClean="0">
                <a:latin typeface="Arial" panose="020B0604020202020204" pitchFamily="34" charset="0"/>
              </a:rPr>
              <a:t>	</a:t>
            </a:r>
            <a:r>
              <a:rPr lang="it-IT" altLang="pt-BR" sz="4499" dirty="0" smtClean="0">
                <a:latin typeface="Arial" panose="020B0604020202020204" pitchFamily="34" charset="0"/>
                <a:ea typeface="Times New Roman" panose="02020603050405020304" pitchFamily="18" charset="0"/>
                <a:cs typeface="Arial" panose="020B0604020202020204" pitchFamily="34" charset="0"/>
              </a:rPr>
              <a:t> </a:t>
            </a:r>
            <a:r>
              <a:rPr lang="it-IT" altLang="pt-BR" sz="4049" dirty="0" smtClean="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a:t>
            </a:r>
          </a:p>
          <a:p>
            <a:pPr algn="just" eaLnBrk="1" hangingPunct="1">
              <a:defRPr/>
            </a:pPr>
            <a:r>
              <a:rPr lang="pt-BR" altLang="pt-BR" sz="4049" dirty="0" smtClean="0">
                <a:latin typeface="Arial" panose="020B0604020202020204" pitchFamily="34" charset="0"/>
              </a:rPr>
              <a:t>	</a:t>
            </a:r>
            <a:r>
              <a:rPr lang="it-IT" altLang="pt-BR" sz="4499" dirty="0" smtClean="0">
                <a:latin typeface="Arial" panose="020B0604020202020204" pitchFamily="34" charset="0"/>
              </a:rPr>
              <a:t> </a:t>
            </a:r>
            <a:r>
              <a:rPr lang="it-IT" altLang="pt-BR" sz="4049" dirty="0" smtClean="0">
                <a:latin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a:t>
            </a:r>
            <a:endParaRPr lang="pt-BR" altLang="pt-BR" sz="4049" dirty="0" smtClean="0"/>
          </a:p>
          <a:p>
            <a:pPr algn="just" eaLnBrk="1" hangingPunct="1">
              <a:defRPr/>
            </a:pPr>
            <a:endParaRPr lang="pt-BR" altLang="pt-BR" sz="4049" dirty="0" smtClean="0"/>
          </a:p>
        </p:txBody>
      </p:sp>
      <p:sp>
        <p:nvSpPr>
          <p:cNvPr id="22" name="Text Box 2126"/>
          <p:cNvSpPr txBox="1">
            <a:spLocks noChangeArrowheads="1"/>
          </p:cNvSpPr>
          <p:nvPr/>
        </p:nvSpPr>
        <p:spPr bwMode="auto">
          <a:xfrm>
            <a:off x="16566777" y="11182621"/>
            <a:ext cx="1344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0738">
              <a:defRPr sz="2100">
                <a:solidFill>
                  <a:schemeClr val="tx1"/>
                </a:solidFill>
                <a:latin typeface="tahoma, verdana, arial" charset="0"/>
                <a:cs typeface="Times New Roman" panose="02020603050405020304" pitchFamily="18" charset="0"/>
              </a:defRPr>
            </a:lvl1pPr>
            <a:lvl2pPr marL="742950" indent="-285750" defTabSz="820738">
              <a:defRPr sz="2100">
                <a:solidFill>
                  <a:schemeClr val="tx1"/>
                </a:solidFill>
                <a:latin typeface="tahoma, verdana, arial" charset="0"/>
                <a:cs typeface="Times New Roman" panose="02020603050405020304" pitchFamily="18" charset="0"/>
              </a:defRPr>
            </a:lvl2pPr>
            <a:lvl3pPr marL="1143000" indent="-228600" defTabSz="820738">
              <a:defRPr sz="2100">
                <a:solidFill>
                  <a:schemeClr val="tx1"/>
                </a:solidFill>
                <a:latin typeface="tahoma, verdana, arial" charset="0"/>
                <a:cs typeface="Times New Roman" panose="02020603050405020304" pitchFamily="18" charset="0"/>
              </a:defRPr>
            </a:lvl3pPr>
            <a:lvl4pPr marL="1600200" indent="-228600" defTabSz="820738">
              <a:defRPr sz="2100">
                <a:solidFill>
                  <a:schemeClr val="tx1"/>
                </a:solidFill>
                <a:latin typeface="tahoma, verdana, arial" charset="0"/>
                <a:cs typeface="Times New Roman" panose="02020603050405020304" pitchFamily="18" charset="0"/>
              </a:defRPr>
            </a:lvl4pPr>
            <a:lvl5pPr marL="2057400" indent="-228600" defTabSz="820738">
              <a:defRPr sz="2100">
                <a:solidFill>
                  <a:schemeClr val="tx1"/>
                </a:solidFill>
                <a:latin typeface="tahoma, verdana, arial" charset="0"/>
                <a:cs typeface="Times New Roman" panose="02020603050405020304" pitchFamily="18" charset="0"/>
              </a:defRPr>
            </a:lvl5pPr>
            <a:lvl6pPr marL="25146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ctr" eaLnBrk="1" hangingPunct="1">
              <a:spcBef>
                <a:spcPct val="50000"/>
              </a:spcBef>
              <a:buFont typeface="Wingdings" panose="05000000000000000000" pitchFamily="2" charset="2"/>
              <a:buNone/>
              <a:defRPr/>
            </a:pPr>
            <a:r>
              <a:rPr lang="pt-BR" altLang="pt-BR" sz="3599" dirty="0" smtClean="0">
                <a:latin typeface="Arial" panose="020B0604020202020204" pitchFamily="34" charset="0"/>
                <a:cs typeface="Arial" panose="020B0604020202020204" pitchFamily="34" charset="0"/>
              </a:rPr>
              <a:t>TABELA 1.  </a:t>
            </a:r>
            <a:r>
              <a:rPr lang="pt-BR" altLang="pt-BR" sz="3599" b="1" dirty="0" smtClean="0">
                <a:latin typeface="Arial" panose="020B0604020202020204" pitchFamily="34" charset="0"/>
                <a:cs typeface="Arial" panose="020B0604020202020204" pitchFamily="34" charset="0"/>
              </a:rPr>
              <a:t>TÍTULO</a:t>
            </a:r>
            <a:r>
              <a:rPr lang="pt-BR" altLang="pt-BR" sz="3599" dirty="0" smtClean="0">
                <a:latin typeface="Arial" panose="020B0604020202020204" pitchFamily="34" charset="0"/>
                <a:cs typeface="Arial" panose="020B0604020202020204" pitchFamily="34" charset="0"/>
              </a:rPr>
              <a:t> E CABEÇALHO DA </a:t>
            </a:r>
            <a:r>
              <a:rPr lang="pt-BR" altLang="pt-BR" sz="3599" b="1" dirty="0" smtClean="0">
                <a:latin typeface="Arial" panose="020B0604020202020204" pitchFamily="34" charset="0"/>
                <a:cs typeface="Arial" panose="020B0604020202020204" pitchFamily="34" charset="0"/>
              </a:rPr>
              <a:t>TABELA</a:t>
            </a:r>
            <a:endParaRPr lang="pt-BR" altLang="pt-BR" sz="3599" dirty="0" smtClean="0">
              <a:latin typeface="Arial" panose="020B0604020202020204" pitchFamily="34" charset="0"/>
              <a:cs typeface="Arial" panose="020B0604020202020204" pitchFamily="34" charset="0"/>
            </a:endParaRPr>
          </a:p>
        </p:txBody>
      </p:sp>
      <p:sp>
        <p:nvSpPr>
          <p:cNvPr id="23" name="Text Box 2129"/>
          <p:cNvSpPr txBox="1">
            <a:spLocks noChangeArrowheads="1"/>
          </p:cNvSpPr>
          <p:nvPr/>
        </p:nvSpPr>
        <p:spPr bwMode="auto">
          <a:xfrm>
            <a:off x="16544001" y="31142258"/>
            <a:ext cx="13789949" cy="881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4049" dirty="0" smtClean="0">
                <a:latin typeface="Arial" panose="020B0604020202020204" pitchFamily="34" charset="0"/>
                <a:cs typeface="Arial" panose="020B0604020202020204" pitchFamily="34" charset="0"/>
              </a:rPr>
              <a:t>ASSOCIAÇÃO BRASILEIRA DE NORMAS TÉCNICAS. </a:t>
            </a:r>
            <a:r>
              <a:rPr lang="pt-BR" altLang="pt-BR" sz="4049" b="1" dirty="0" smtClean="0">
                <a:latin typeface="Arial" panose="020B0604020202020204" pitchFamily="34" charset="0"/>
                <a:cs typeface="Arial" panose="020B0604020202020204" pitchFamily="34" charset="0"/>
              </a:rPr>
              <a:t>NBR 14724</a:t>
            </a:r>
            <a:r>
              <a:rPr lang="pt-BR" altLang="pt-BR" sz="4049" dirty="0" smtClean="0">
                <a:latin typeface="Arial" panose="020B0604020202020204" pitchFamily="34" charset="0"/>
                <a:cs typeface="Arial" panose="020B0604020202020204" pitchFamily="34" charset="0"/>
              </a:rPr>
              <a:t>: Informação e Documentação - Trabalhos acadêmicos - Apresentação. Rio de Janeiro: ABNT, 2001.</a:t>
            </a:r>
          </a:p>
          <a:p>
            <a:pPr algn="just" eaLnBrk="1" hangingPunct="1">
              <a:defRPr/>
            </a:pPr>
            <a:endParaRPr lang="pt-BR" altLang="pt-BR" sz="4049" dirty="0" smtClean="0">
              <a:latin typeface="Arial" panose="020B0604020202020204" pitchFamily="34" charset="0"/>
              <a:cs typeface="Arial" panose="020B0604020202020204" pitchFamily="34" charset="0"/>
            </a:endParaRPr>
          </a:p>
          <a:p>
            <a:pPr algn="just" eaLnBrk="1" hangingPunct="1">
              <a:defRPr/>
            </a:pPr>
            <a:r>
              <a:rPr lang="pt-BR" altLang="pt-BR" sz="4049" dirty="0" smtClean="0">
                <a:latin typeface="Arial" panose="020B0604020202020204" pitchFamily="34" charset="0"/>
                <a:cs typeface="Arial" panose="020B0604020202020204" pitchFamily="34" charset="0"/>
              </a:rPr>
              <a:t>ASSOCIAÇÃO BRASILEIRA DE NORMAS TÉCNICAS. </a:t>
            </a:r>
            <a:r>
              <a:rPr lang="pt-BR" altLang="pt-BR" sz="4049" b="1" dirty="0" smtClean="0">
                <a:latin typeface="Arial" panose="020B0604020202020204" pitchFamily="34" charset="0"/>
                <a:cs typeface="Arial" panose="020B0604020202020204" pitchFamily="34" charset="0"/>
              </a:rPr>
              <a:t>NBR 18457</a:t>
            </a:r>
            <a:r>
              <a:rPr lang="pt-BR" altLang="pt-BR" sz="4049" dirty="0" smtClean="0">
                <a:latin typeface="Arial" panose="020B0604020202020204" pitchFamily="34" charset="0"/>
                <a:cs typeface="Arial" panose="020B0604020202020204" pitchFamily="34" charset="0"/>
              </a:rPr>
              <a:t>: Informação e Documentação - Trabalhos acadêmicos - Apresentação. Rio de Janeiro: ABNT, 2010.</a:t>
            </a:r>
          </a:p>
          <a:p>
            <a:pPr algn="just" eaLnBrk="1" hangingPunct="1">
              <a:defRPr/>
            </a:pPr>
            <a:endParaRPr lang="en-US" altLang="pt-BR" sz="4049" dirty="0" smtClean="0">
              <a:latin typeface="Arial" panose="020B0604020202020204" pitchFamily="34" charset="0"/>
              <a:cs typeface="Arial" panose="020B0604020202020204" pitchFamily="34" charset="0"/>
            </a:endParaRPr>
          </a:p>
          <a:p>
            <a:pPr algn="just" eaLnBrk="1" hangingPunct="1">
              <a:defRPr/>
            </a:pPr>
            <a:r>
              <a:rPr lang="pt-BR" altLang="pt-BR" sz="4049" dirty="0" smtClean="0">
                <a:latin typeface="Arial" panose="020B0604020202020204" pitchFamily="34" charset="0"/>
                <a:cs typeface="Arial" panose="020B0604020202020204" pitchFamily="34" charset="0"/>
              </a:rPr>
              <a:t>ASSOCIAÇÃO BRASILEIRA DE NORMAS TÉCNICAS. </a:t>
            </a:r>
            <a:r>
              <a:rPr lang="pt-BR" altLang="pt-BR" sz="4049" b="1" dirty="0" smtClean="0">
                <a:latin typeface="Arial" panose="020B0604020202020204" pitchFamily="34" charset="0"/>
                <a:cs typeface="Arial" panose="020B0604020202020204" pitchFamily="34" charset="0"/>
              </a:rPr>
              <a:t>NBR 17596</a:t>
            </a:r>
            <a:r>
              <a:rPr lang="pt-BR" altLang="pt-BR" sz="4049" dirty="0" smtClean="0">
                <a:latin typeface="Arial" panose="020B0604020202020204" pitchFamily="34" charset="0"/>
                <a:cs typeface="Arial" panose="020B0604020202020204" pitchFamily="34" charset="0"/>
              </a:rPr>
              <a:t>: Informação e Documentação - Trabalhos acadêmicos - Apresentação. Rio de Janeiro: ABNT, 2015.</a:t>
            </a:r>
          </a:p>
          <a:p>
            <a:pPr algn="just" eaLnBrk="1" hangingPunct="1">
              <a:defRPr/>
            </a:pPr>
            <a:endParaRPr lang="en-US" altLang="pt-BR" sz="4049" dirty="0" smtClean="0">
              <a:latin typeface="Arial" panose="020B0604020202020204" pitchFamily="34" charset="0"/>
              <a:cs typeface="Arial" panose="020B0604020202020204" pitchFamily="34" charset="0"/>
            </a:endParaRPr>
          </a:p>
          <a:p>
            <a:pPr algn="just" eaLnBrk="1" hangingPunct="1">
              <a:defRPr/>
            </a:pPr>
            <a:r>
              <a:rPr lang="pt-BR" altLang="pt-BR" sz="4049" dirty="0" smtClean="0">
                <a:latin typeface="Arial" panose="020B0604020202020204" pitchFamily="34" charset="0"/>
                <a:cs typeface="Arial" panose="020B0604020202020204" pitchFamily="34" charset="0"/>
              </a:rPr>
              <a:t>MORAES, L. S. </a:t>
            </a:r>
            <a:r>
              <a:rPr lang="pt-BR" altLang="pt-BR" sz="4049" b="1" dirty="0" smtClean="0">
                <a:latin typeface="Arial" panose="020B0604020202020204" pitchFamily="34" charset="0"/>
                <a:cs typeface="Arial" panose="020B0604020202020204" pitchFamily="34" charset="0"/>
              </a:rPr>
              <a:t>Apresentação de Trabalhos Científicos</a:t>
            </a:r>
            <a:r>
              <a:rPr lang="pt-BR" altLang="pt-BR" sz="4049" dirty="0" smtClean="0">
                <a:latin typeface="Arial" panose="020B0604020202020204" pitchFamily="34" charset="0"/>
                <a:cs typeface="Arial" panose="020B0604020202020204" pitchFamily="34" charset="0"/>
              </a:rPr>
              <a:t>. São Paulo: Edgard </a:t>
            </a:r>
            <a:r>
              <a:rPr lang="pt-BR" altLang="pt-BR" sz="4049" dirty="0" err="1" smtClean="0">
                <a:latin typeface="Arial" panose="020B0604020202020204" pitchFamily="34" charset="0"/>
                <a:cs typeface="Arial" panose="020B0604020202020204" pitchFamily="34" charset="0"/>
              </a:rPr>
              <a:t>Blücher</a:t>
            </a:r>
            <a:r>
              <a:rPr lang="pt-BR" altLang="pt-BR" sz="4049" dirty="0" smtClean="0">
                <a:latin typeface="Arial" panose="020B0604020202020204" pitchFamily="34" charset="0"/>
                <a:cs typeface="Arial" panose="020B0604020202020204" pitchFamily="34" charset="0"/>
              </a:rPr>
              <a:t>; 1990. 465 p.</a:t>
            </a:r>
            <a:endParaRPr lang="pt-BR" altLang="pt-BR" sz="27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4" name="Text Box 2131"/>
          <p:cNvSpPr txBox="1">
            <a:spLocks noChangeArrowheads="1"/>
          </p:cNvSpPr>
          <p:nvPr/>
        </p:nvSpPr>
        <p:spPr bwMode="auto">
          <a:xfrm>
            <a:off x="16481165" y="18551796"/>
            <a:ext cx="14216323" cy="576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4049"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altLang="pt-BR" sz="4499" dirty="0" smtClean="0">
                <a:latin typeface="Arial" panose="020B0604020202020204" pitchFamily="34" charset="0"/>
                <a:ea typeface="Times New Roman" panose="02020603050405020304" pitchFamily="18" charset="0"/>
                <a:cs typeface="Arial" panose="020B0604020202020204" pitchFamily="34" charset="0"/>
              </a:rPr>
              <a:t> </a:t>
            </a:r>
            <a:r>
              <a:rPr lang="it-IT" altLang="pt-BR" sz="4049" dirty="0" smtClean="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Diam et dolores feugiat voluptua. Kasd vero et consetetur placerat sanctus voluptua. Eros magna sadipscing tation eirmod qui. Amet et magna lorem est.</a:t>
            </a:r>
            <a:endParaRPr lang="pt-BR" altLang="pt-BR" sz="4049" dirty="0" smtClean="0">
              <a:ea typeface="Times New Roman" panose="02020603050405020304" pitchFamily="18" charset="0"/>
              <a:cs typeface="Arial" panose="020B0604020202020204" pitchFamily="34" charset="0"/>
            </a:endParaRPr>
          </a:p>
        </p:txBody>
      </p:sp>
      <p:graphicFrame>
        <p:nvGraphicFramePr>
          <p:cNvPr id="26" name="Group 2233"/>
          <p:cNvGraphicFramePr>
            <a:graphicFrameLocks noGrp="1"/>
          </p:cNvGraphicFramePr>
          <p:nvPr>
            <p:extLst>
              <p:ext uri="{D42A27DB-BD31-4B8C-83A1-F6EECF244321}">
                <p14:modId xmlns:p14="http://schemas.microsoft.com/office/powerpoint/2010/main" val="127540980"/>
              </p:ext>
            </p:extLst>
          </p:nvPr>
        </p:nvGraphicFramePr>
        <p:xfrm>
          <a:off x="16846550" y="12482783"/>
          <a:ext cx="13285788" cy="4892675"/>
        </p:xfrm>
        <a:graphic>
          <a:graphicData uri="http://schemas.openxmlformats.org/drawingml/2006/table">
            <a:tbl>
              <a:tblPr/>
              <a:tblGrid>
                <a:gridCol w="5953204">
                  <a:extLst>
                    <a:ext uri="{9D8B030D-6E8A-4147-A177-3AD203B41FA5}">
                      <a16:colId xmlns:a16="http://schemas.microsoft.com/office/drawing/2014/main" val="20000"/>
                    </a:ext>
                  </a:extLst>
                </a:gridCol>
                <a:gridCol w="3577556">
                  <a:extLst>
                    <a:ext uri="{9D8B030D-6E8A-4147-A177-3AD203B41FA5}">
                      <a16:colId xmlns:a16="http://schemas.microsoft.com/office/drawing/2014/main" val="20001"/>
                    </a:ext>
                  </a:extLst>
                </a:gridCol>
                <a:gridCol w="3755028">
                  <a:extLst>
                    <a:ext uri="{9D8B030D-6E8A-4147-A177-3AD203B41FA5}">
                      <a16:colId xmlns:a16="http://schemas.microsoft.com/office/drawing/2014/main" val="20002"/>
                    </a:ext>
                  </a:extLst>
                </a:gridCol>
              </a:tblGrid>
              <a:tr h="8271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700" b="0" i="0" u="none" strike="noStrike" cap="none" normalizeH="0" baseline="0" dirty="0">
                          <a:ln>
                            <a:noFill/>
                          </a:ln>
                          <a:solidFill>
                            <a:schemeClr val="tx1"/>
                          </a:solidFill>
                          <a:effectLst/>
                          <a:latin typeface="Arial" pitchFamily="34" charset="0"/>
                          <a:cs typeface="Arial" pitchFamily="34" charset="0"/>
                        </a:rPr>
                        <a:t> </a:t>
                      </a:r>
                      <a:endParaRPr kumimoji="0" lang="pt-BR" sz="2700" b="0" i="0" u="none" strike="noStrike" cap="none" normalizeH="0" baseline="0" dirty="0">
                        <a:ln>
                          <a:noFill/>
                        </a:ln>
                        <a:solidFill>
                          <a:schemeClr val="tx1"/>
                        </a:solidFill>
                        <a:effectLst/>
                        <a:latin typeface="Arial" pitchFamily="34" charset="0"/>
                      </a:endParaRPr>
                    </a:p>
                  </a:txBody>
                  <a:tcPr marL="102862" marR="102862" marT="51419" marB="51419"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Lodo Biológico </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Finos de madeira</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5348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dirty="0">
                          <a:ln>
                            <a:noFill/>
                          </a:ln>
                          <a:solidFill>
                            <a:schemeClr val="tx1"/>
                          </a:solidFill>
                          <a:effectLst/>
                          <a:latin typeface="Arial" pitchFamily="34" charset="0"/>
                          <a:cs typeface="Arial" pitchFamily="34" charset="0"/>
                        </a:rPr>
                        <a:t>Umidade in natura (%)</a:t>
                      </a:r>
                      <a:endParaRPr kumimoji="0" lang="pt-BR" sz="40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85</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Times New Roman" pitchFamily="18" charset="0"/>
                        </a:rPr>
                        <a:t>45</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69783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dirty="0">
                          <a:ln>
                            <a:noFill/>
                          </a:ln>
                          <a:solidFill>
                            <a:schemeClr val="tx1"/>
                          </a:solidFill>
                          <a:effectLst/>
                          <a:latin typeface="Arial" pitchFamily="34" charset="0"/>
                          <a:cs typeface="Arial" pitchFamily="34" charset="0"/>
                        </a:rPr>
                        <a:t>Poder Calorífico (kcal/kg) </a:t>
                      </a:r>
                      <a:endParaRPr kumimoji="0" lang="pt-BR" sz="40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Times New Roman" pitchFamily="18" charset="0"/>
                        </a:rPr>
                        <a:t>3991</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Times New Roman" pitchFamily="18" charset="0"/>
                        </a:rPr>
                        <a:t>4630</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1421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dirty="0">
                          <a:ln>
                            <a:noFill/>
                          </a:ln>
                          <a:solidFill>
                            <a:schemeClr val="tx1"/>
                          </a:solidFill>
                          <a:effectLst/>
                          <a:latin typeface="Arial" pitchFamily="34" charset="0"/>
                          <a:cs typeface="Arial" pitchFamily="34" charset="0"/>
                        </a:rPr>
                        <a:t>Lignina (%)</a:t>
                      </a:r>
                      <a:endParaRPr kumimoji="0" lang="pt-BR" sz="40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31,2</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7" name="CaixaDeTexto 37"/>
          <p:cNvSpPr txBox="1">
            <a:spLocks noChangeArrowheads="1"/>
          </p:cNvSpPr>
          <p:nvPr/>
        </p:nvSpPr>
        <p:spPr bwMode="auto">
          <a:xfrm>
            <a:off x="16566777" y="26408333"/>
            <a:ext cx="14130712"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it-IT" altLang="pt-BR" sz="4949" dirty="0" smtClean="0">
                <a:latin typeface="Arial" panose="020B0604020202020204" pitchFamily="34" charset="0"/>
                <a:ea typeface="Times New Roman" panose="02020603050405020304" pitchFamily="18" charset="0"/>
                <a:cs typeface="Arial" panose="020B0604020202020204" pitchFamily="34" charset="0"/>
              </a:rPr>
              <a:t> </a:t>
            </a:r>
            <a:r>
              <a:rPr lang="it-IT" altLang="pt-BR" sz="4499" dirty="0" smtClean="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a:t>
            </a:r>
            <a:endParaRPr lang="pt-BR" altLang="pt-BR" sz="3373"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4663502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TotalTime>
  <Words>226</Words>
  <Application>Microsoft Office PowerPoint</Application>
  <PresentationFormat>Personalizar</PresentationFormat>
  <Paragraphs>38</Paragraphs>
  <Slides>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Arial</vt:lpstr>
      <vt:lpstr>Calibri</vt:lpstr>
      <vt:lpstr>Calibri Light</vt:lpstr>
      <vt:lpstr>tahoma, verdana, arial</vt:lpstr>
      <vt:lpstr>Times New Roman</vt:lpstr>
      <vt:lpstr>Wingdings</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Allef Henrique</dc:creator>
  <cp:lastModifiedBy>Bruna Gomes</cp:lastModifiedBy>
  <cp:revision>11</cp:revision>
  <dcterms:created xsi:type="dcterms:W3CDTF">2024-02-26T16:45:49Z</dcterms:created>
  <dcterms:modified xsi:type="dcterms:W3CDTF">2025-07-10T11:40:40Z</dcterms:modified>
</cp:coreProperties>
</file>