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652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56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246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285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628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774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512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25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188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464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26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494522" y="130629"/>
            <a:ext cx="11159413" cy="17914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7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9EF60C9D-6610-ECEA-FFC2-7423B19F4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918" y="2333890"/>
            <a:ext cx="7968163" cy="302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7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3863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1_Tema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Bruna Gomes</cp:lastModifiedBy>
  <cp:revision>11</cp:revision>
  <dcterms:created xsi:type="dcterms:W3CDTF">2024-02-26T16:47:39Z</dcterms:created>
  <dcterms:modified xsi:type="dcterms:W3CDTF">2025-07-08T19:31:53Z</dcterms:modified>
</cp:coreProperties>
</file>